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56"/>
  </p:notesMasterIdLst>
  <p:handoutMasterIdLst>
    <p:handoutMasterId r:id="rId57"/>
  </p:handoutMasterIdLst>
  <p:sldIdLst>
    <p:sldId id="628" r:id="rId8"/>
    <p:sldId id="629" r:id="rId9"/>
    <p:sldId id="645" r:id="rId10"/>
    <p:sldId id="654" r:id="rId11"/>
    <p:sldId id="655" r:id="rId12"/>
    <p:sldId id="656" r:id="rId13"/>
    <p:sldId id="641" r:id="rId14"/>
    <p:sldId id="648" r:id="rId15"/>
    <p:sldId id="649" r:id="rId16"/>
    <p:sldId id="573" r:id="rId17"/>
    <p:sldId id="611" r:id="rId18"/>
    <p:sldId id="612" r:id="rId19"/>
    <p:sldId id="650" r:id="rId20"/>
    <p:sldId id="643" r:id="rId21"/>
    <p:sldId id="652" r:id="rId22"/>
    <p:sldId id="666" r:id="rId23"/>
    <p:sldId id="644" r:id="rId24"/>
    <p:sldId id="618" r:id="rId25"/>
    <p:sldId id="619" r:id="rId26"/>
    <p:sldId id="667" r:id="rId27"/>
    <p:sldId id="642" r:id="rId28"/>
    <p:sldId id="324" r:id="rId29"/>
    <p:sldId id="528" r:id="rId30"/>
    <p:sldId id="605" r:id="rId31"/>
    <p:sldId id="631" r:id="rId32"/>
    <p:sldId id="634" r:id="rId33"/>
    <p:sldId id="637" r:id="rId34"/>
    <p:sldId id="647" r:id="rId35"/>
    <p:sldId id="668" r:id="rId36"/>
    <p:sldId id="490" r:id="rId37"/>
    <p:sldId id="491" r:id="rId38"/>
    <p:sldId id="500" r:id="rId39"/>
    <p:sldId id="469" r:id="rId40"/>
    <p:sldId id="501" r:id="rId41"/>
    <p:sldId id="586" r:id="rId42"/>
    <p:sldId id="588" r:id="rId43"/>
    <p:sldId id="322" r:id="rId44"/>
    <p:sldId id="323" r:id="rId45"/>
    <p:sldId id="479" r:id="rId46"/>
    <p:sldId id="504" r:id="rId47"/>
    <p:sldId id="601" r:id="rId48"/>
    <p:sldId id="602" r:id="rId49"/>
    <p:sldId id="603" r:id="rId50"/>
    <p:sldId id="604" r:id="rId51"/>
    <p:sldId id="607" r:id="rId52"/>
    <p:sldId id="609" r:id="rId53"/>
    <p:sldId id="610" r:id="rId54"/>
    <p:sldId id="6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4" autoAdjust="0"/>
    <p:restoredTop sz="61123" autoAdjust="0"/>
  </p:normalViewPr>
  <p:slideViewPr>
    <p:cSldViewPr snapToGrid="0">
      <p:cViewPr varScale="1">
        <p:scale>
          <a:sx n="60" d="100"/>
          <a:sy n="60" d="100"/>
        </p:scale>
        <p:origin x="1306" y="3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5/10/2018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5/10/2018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a:p>
            <a:endParaRPr lang="en-CA" dirty="0"/>
          </a:p>
          <a:p>
            <a:r>
              <a:rPr lang="en-CA" dirty="0"/>
              <a:t>5</a:t>
            </a:r>
            <a:r>
              <a:rPr lang="en-US" dirty="0"/>
              <a:t>33 Implementation</a:t>
            </a:r>
          </a:p>
          <a:p>
            <a:endParaRPr lang="en-CA"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5/10/2018 7:38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CAN MONITOR AWS TOO</a:t>
            </a:r>
            <a:endParaRPr lang="en-US" dirty="0"/>
          </a:p>
          <a:p>
            <a:endParaRPr lang="en-US" dirty="0"/>
          </a:p>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15</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Document DB is now Cosmos DB</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QUEUE-BASED SYSTEM RUNNING IN BACKGROUND WILL SAVE YOU FROM YOURSELF</a:t>
            </a:r>
            <a:endParaRPr lang="en-US" dirty="0"/>
          </a:p>
          <a:p>
            <a:endParaRPr lang="en-US" dirty="0"/>
          </a:p>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Microsoft hosts, we manage</a:t>
            </a:r>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5/10/2018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30</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5/10/2018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7:38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7:38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5/10/2018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dirty="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5/10/2018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10.05.2018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hef.io/solutions/windows/" TargetMode="External"/><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emf"/><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89.emf"/><Relationship Id="rId11" Type="http://schemas.microsoft.com/office/2007/relationships/hdphoto" Target="../media/hdphoto5.wdp"/><Relationship Id="rId5" Type="http://schemas.openxmlformats.org/officeDocument/2006/relationships/image" Target="../media/image88.emf"/><Relationship Id="rId10" Type="http://schemas.openxmlformats.org/officeDocument/2006/relationships/image" Target="../media/image93.png"/><Relationship Id="rId4" Type="http://schemas.openxmlformats.org/officeDocument/2006/relationships/image" Target="../media/image87.emf"/><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3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599325" y="5316209"/>
            <a:ext cx="3070303"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9868</TotalTime>
  <Words>6273</Words>
  <Application>Microsoft Office PowerPoint</Application>
  <PresentationFormat>Widescreen</PresentationFormat>
  <Paragraphs>725</Paragraphs>
  <Slides>48</Slides>
  <Notes>48</Notes>
  <HiddenSlides>3</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48</vt:i4>
      </vt:variant>
    </vt:vector>
  </HeadingPairs>
  <TitlesOfParts>
    <vt:vector size="70"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Design for Operations (10-15%)</vt:lpstr>
      <vt:lpstr>PowerPoint Presentation</vt:lpstr>
      <vt:lpstr>Azure is a cloud partnership</vt:lpstr>
      <vt:lpstr>Monitoring and Alerting</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266</cp:revision>
  <dcterms:created xsi:type="dcterms:W3CDTF">2015-09-15T13:10:44Z</dcterms:created>
  <dcterms:modified xsi:type="dcterms:W3CDTF">2018-05-10T15:27:25Z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